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954" y="7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4/16/2024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02736" y="-88178"/>
            <a:ext cx="9542942"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0" y="4231479"/>
            <a:ext cx="2229477"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 </a:t>
            </a:r>
            <a:r>
              <a:rPr lang="en-US" sz="1100" dirty="0" smtClean="0">
                <a:solidFill>
                  <a:schemeClr val="bg1"/>
                </a:solidFill>
              </a:rPr>
              <a:t>C.DEVADHARSHINI</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 </a:t>
            </a:r>
            <a:r>
              <a:rPr lang="en-US" sz="1100" b="0" i="0" u="none" strike="noStrike" cap="none" dirty="0" smtClean="0">
                <a:solidFill>
                  <a:schemeClr val="bg1"/>
                </a:solidFill>
                <a:latin typeface="Arial"/>
                <a:ea typeface="Arial"/>
                <a:cs typeface="Arial"/>
                <a:sym typeface="Arial"/>
              </a:rPr>
              <a:t>au513521105006</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 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7131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r>
              <a:rPr lang="en-GB" b="1" dirty="0"/>
              <a:t/>
            </a:r>
            <a:br>
              <a:rPr lang="en-GB" b="1" dirty="0"/>
            </a:br>
            <a:r>
              <a:rPr lang="en-GB" b="1" dirty="0"/>
              <a:t/>
            </a:r>
            <a:br>
              <a:rPr lang="en-GB" b="1" dirty="0"/>
            </a:br>
            <a:r>
              <a:rPr lang="en-GB" b="1" dirty="0"/>
              <a:t/>
            </a:r>
            <a:br>
              <a:rPr lang="en-GB" b="1" dirty="0"/>
            </a:br>
            <a:endParaRPr lang="en-IN" sz="1600" dirty="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Söhne"/>
              </a:rPr>
              <a:t/>
            </a: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Söhne"/>
              </a:rPr>
              <a:t/>
            </a: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1520</Words>
  <Application>Microsoft Office PowerPoint</Application>
  <PresentationFormat>On-screen Show (16:9)</PresentationFormat>
  <Paragraphs>148</Paragraphs>
  <Slides>25</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4" baseType="lpstr">
      <vt:lpstr>Arial</vt:lpstr>
      <vt:lpstr>Arial MT</vt:lpstr>
      <vt:lpstr>Calibri</vt:lpstr>
      <vt:lpstr>IBM Plex Sans</vt:lpstr>
      <vt:lpstr>Söhne</vt:lpstr>
      <vt:lpstr>Times New Roman</vt:lpstr>
      <vt:lpstr>Wingdings</vt: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Mr.Prabhakaran</cp:lastModifiedBy>
  <cp:revision>34</cp:revision>
  <dcterms:modified xsi:type="dcterms:W3CDTF">2024-04-16T14:54:59Z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